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-2580" y="-114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orms.gle/XNyyh9vZQjGtk5gg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9401" y="971257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98801" y="35667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屏東縣立東寧國小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63911" y="1658644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60589" y="16424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708897" y="3160924"/>
            <a:ext cx="2601441" cy="1858752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、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郵寄到學校地址。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郵寄</a:t>
              </a:r>
              <a:r>
                <a:rPr lang="zh-TW" altLang="en-US" sz="2000" kern="1200" dirty="0" smtClean="0"/>
                <a:t>時間</a:t>
              </a:r>
              <a:r>
                <a:rPr lang="en-US" altLang="zh-TW" sz="2000" b="1" dirty="0" smtClean="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111.5/2~5/6</a:t>
              </a:r>
              <a:r>
                <a:rPr lang="zh-TW" altLang="en-US" sz="2000" kern="1200" dirty="0" smtClean="0"/>
                <a:t>以</a:t>
              </a:r>
              <a:r>
                <a:rPr lang="zh-TW" altLang="en-US" sz="2000" kern="1200" dirty="0" smtClean="0"/>
                <a:t>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685002" y="251073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110634" y="10399210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屏東縣立東寧國小</a:t>
            </a:r>
            <a:endParaRPr lang="zh-TW" alt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38549" y="2510666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12710" y="3159152"/>
            <a:ext cx="2858255" cy="6289648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523876" y="4410075"/>
            <a:ext cx="2809874" cy="475297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戶籍謄本正本」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、「兒童健康手冊疫苗接種卡」</a:t>
            </a: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等文件於</a:t>
            </a:r>
            <a:endParaRPr lang="en-US" altLang="zh-TW" sz="2000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111.5/2~5/6 </a:t>
            </a:r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2000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至入學通知單指定學校報到，但為避免人潮聚集以降低群聚感染風險，請家長配合各校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sz="2000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5/2~5/6</a:t>
            </a:r>
            <a:r>
              <a:rPr lang="zh-TW" altLang="en-US" sz="20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20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</a:p>
          <a:p>
            <a:r>
              <a:rPr lang="en-US" altLang="zh-TW" sz="2000" dirty="0" smtClean="0"/>
              <a:t>(</a:t>
            </a:r>
            <a:r>
              <a:rPr lang="zh-TW" altLang="en-US" sz="2000" dirty="0" smtClean="0"/>
              <a:t>東寧本校</a:t>
            </a:r>
            <a:r>
              <a:rPr lang="en-US" altLang="zh-TW" sz="2000" dirty="0" smtClean="0"/>
              <a:t>)</a:t>
            </a:r>
            <a:r>
              <a:rPr lang="zh-TW" altLang="en-US" sz="2000" dirty="0" smtClean="0"/>
              <a:t>東寧村、</a:t>
            </a:r>
            <a:endParaRPr lang="en-US" altLang="zh-TW" sz="2000" dirty="0" smtClean="0"/>
          </a:p>
          <a:p>
            <a:r>
              <a:rPr lang="en-US" altLang="zh-TW" sz="2000" dirty="0" smtClean="0"/>
              <a:t>(</a:t>
            </a:r>
            <a:r>
              <a:rPr lang="zh-TW" altLang="en-US" sz="2000" dirty="0" smtClean="0"/>
              <a:t>育英分校</a:t>
            </a:r>
            <a:r>
              <a:rPr lang="en-US" altLang="zh-TW" sz="2000" dirty="0" smtClean="0"/>
              <a:t>)</a:t>
            </a:r>
            <a:r>
              <a:rPr lang="zh-TW" altLang="en-US" sz="2000" dirty="0" smtClean="0"/>
              <a:t>興南村。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5/2~5/6</a:t>
            </a:r>
            <a:r>
              <a:rPr lang="zh-TW" altLang="en-US" sz="20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20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</a:p>
          <a:p>
            <a:r>
              <a:rPr lang="en-US" altLang="zh-TW" sz="2000" dirty="0" smtClean="0"/>
              <a:t>(</a:t>
            </a:r>
            <a:r>
              <a:rPr lang="zh-TW" altLang="en-US" sz="2000" dirty="0" smtClean="0"/>
              <a:t>東寧本校</a:t>
            </a:r>
            <a:r>
              <a:rPr lang="en-US" altLang="zh-TW" sz="2000" dirty="0" smtClean="0"/>
              <a:t>)</a:t>
            </a:r>
            <a:r>
              <a:rPr lang="zh-TW" altLang="en-US" sz="2000" dirty="0" smtClean="0"/>
              <a:t>內田村、</a:t>
            </a:r>
            <a:endParaRPr lang="en-US" altLang="zh-TW" sz="2000" dirty="0" smtClean="0"/>
          </a:p>
          <a:p>
            <a:r>
              <a:rPr lang="en-US" altLang="zh-TW" sz="2000" dirty="0" smtClean="0"/>
              <a:t>(</a:t>
            </a:r>
            <a:r>
              <a:rPr lang="zh-TW" altLang="en-US" sz="2000" dirty="0" smtClean="0"/>
              <a:t>育英分校</a:t>
            </a:r>
            <a:r>
              <a:rPr lang="en-US" altLang="zh-TW" sz="2000" dirty="0" smtClean="0"/>
              <a:t>)</a:t>
            </a:r>
            <a:r>
              <a:rPr lang="zh-TW" altLang="en-US" sz="2000" dirty="0" smtClean="0"/>
              <a:t>義亭村。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  <p:pic>
        <p:nvPicPr>
          <p:cNvPr id="31" name="圖片 30" descr="http://s05.calm9.com/qrcode/2022-04/1PPI6A0NSA.png"/>
          <p:cNvPicPr/>
          <p:nvPr/>
        </p:nvPicPr>
        <p:blipFill>
          <a:blip r:embed="rId3" cstate="print"/>
          <a:srcRect l="7479" t="7756" r="7756" b="7479"/>
          <a:stretch>
            <a:fillRect/>
          </a:stretch>
        </p:blipFill>
        <p:spPr bwMode="auto">
          <a:xfrm>
            <a:off x="3629026" y="5072063"/>
            <a:ext cx="1152524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矩形 31"/>
          <p:cNvSpPr/>
          <p:nvPr/>
        </p:nvSpPr>
        <p:spPr>
          <a:xfrm>
            <a:off x="5139719" y="5367635"/>
            <a:ext cx="93723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hlinkClick r:id="rId4"/>
              </a:rPr>
              <a:t>連結</a:t>
            </a:r>
            <a:endParaRPr lang="zh-TW" altLang="en-US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825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546</TotalTime>
  <Words>45</Words>
  <Application>Microsoft Office PowerPoint</Application>
  <PresentationFormat>自訂</PresentationFormat>
  <Paragraphs>17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絲縷</vt:lpstr>
      <vt:lpstr>屏東縣立東寧國小 111學年度新生報到方案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Melody</cp:lastModifiedBy>
  <cp:revision>66</cp:revision>
  <cp:lastPrinted>2022-03-31T05:41:33Z</cp:lastPrinted>
  <dcterms:created xsi:type="dcterms:W3CDTF">2021-06-03T02:23:27Z</dcterms:created>
  <dcterms:modified xsi:type="dcterms:W3CDTF">2022-04-19T07:43:13Z</dcterms:modified>
</cp:coreProperties>
</file>